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C2E3-E538-4FCA-8F1D-CF26404513A5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60220-5329-4022-9C2C-570BB8E360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6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7C2E3-E538-4FCA-8F1D-CF26404513A5}" type="datetimeFigureOut">
              <a:rPr lang="ru-RU" smtClean="0"/>
              <a:t>07.12.2021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60220-5329-4022-9C2C-570BB8E360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40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Лабораторная работа №4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100" smtClean="0"/>
              <a:t>Задание №2. Методы борьбы с тупиками. Обход тупиков. Алгоритм Дейкстры.</a:t>
            </a:r>
            <a:r>
              <a:rPr lang="ru-RU" smtClean="0"/>
              <a:t/>
            </a:r>
            <a:br>
              <a:rPr lang="ru-RU" smtClean="0"/>
            </a:b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1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000" smtClean="0"/>
              <a:t>Необходимо написать программу в соответствии с алгоритмом банкира Дейкстры</a:t>
            </a:r>
            <a:endParaRPr lang="ru-RU" altLang="ru-RU" sz="2000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4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Предотвращение тупиков</a:t>
            </a:r>
            <a:br>
              <a:rPr lang="ru-RU" altLang="ru-RU" smtClean="0"/>
            </a:b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4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1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Задание №3.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9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000" u="sng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условия ожидания дополнительных ресурсов:</a:t>
            </a:r>
            <a:endParaRPr lang="ru-RU" sz="2000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1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0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7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Условие возникновения тупика</a:t>
            </a:r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9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b="1" smtClean="0">
                <a:solidFill>
                  <a:schemeClr val="accent2">
                    <a:lumMod val="50000"/>
                  </a:schemeClr>
                </a:solidFill>
              </a:rPr>
              <a:t>Создание графа: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b="1" smtClean="0">
                <a:solidFill>
                  <a:schemeClr val="accent2">
                    <a:lumMod val="50000"/>
                  </a:schemeClr>
                </a:solidFill>
              </a:rPr>
              <a:t>Задание № 1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Матрица остатков</a:t>
            </a:r>
            <a:r>
              <a:rPr lang="en-US" sz="1600" b="1" smtClean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Остаток[i][j] := Maкс_потребность[i][j] - ( Выделено_процессу[i][j] + Запрос[i][j] )</a:t>
            </a:r>
            <a:b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sz="16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8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1600" smtClean="0"/>
              <a:t>Определение какие запросы будут удовлетворены, определяет истинность выражения: </a:t>
            </a: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не больше ли остаток потребностей процесса </a:t>
            </a:r>
            <a:r>
              <a:rPr lang="ru-RU" sz="1600" b="1" i="1" smtClean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  в ресурсе </a:t>
            </a:r>
            <a:r>
              <a:rPr lang="ru-RU" sz="1600" b="1" i="1" smtClean="0">
                <a:solidFill>
                  <a:schemeClr val="accent2">
                    <a:lumMod val="50000"/>
                  </a:schemeClr>
                </a:solidFill>
              </a:rPr>
              <a:t>j</a:t>
            </a: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  разности общего количества</a:t>
            </a:r>
            <a:b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 единиц ресурса </a:t>
            </a:r>
            <a:r>
              <a:rPr lang="ru-RU" sz="1600" b="1" i="1" smtClean="0">
                <a:solidFill>
                  <a:schemeClr val="accent2">
                    <a:lumMod val="50000"/>
                  </a:schemeClr>
                </a:solidFill>
              </a:rPr>
              <a:t>j</a:t>
            </a:r>
            <a: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  <a:t> и занятых (выделено+запрос[i][j]) единиц. </a:t>
            </a:r>
            <a:br>
              <a:rPr lang="ru-RU" sz="1600" b="1" smtClean="0">
                <a:solidFill>
                  <a:schemeClr val="accent2">
                    <a:lumMod val="50000"/>
                  </a:schemeClr>
                </a:solidFill>
              </a:rPr>
            </a:br>
            <a:endParaRPr lang="ru-RU" sz="1600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382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Экран (4:3)</PresentationFormat>
  <Paragraphs>11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Лабораторная работа №4</vt:lpstr>
      <vt:lpstr>Презентация PowerPoint</vt:lpstr>
      <vt:lpstr>Условие возникновения тупика</vt:lpstr>
      <vt:lpstr>Презентация PowerPoint</vt:lpstr>
      <vt:lpstr>Презентация PowerPoint</vt:lpstr>
      <vt:lpstr>Создание графа:</vt:lpstr>
      <vt:lpstr>Задание № 1</vt:lpstr>
      <vt:lpstr>Матрица остатков: Остаток[i][j] := Maкс_потребность[i][j] - ( Выделено_процессу[i][j] + Запрос[i][j] ) </vt:lpstr>
      <vt:lpstr>Определение какие запросы будут удовлетворены, определяет истинность выражения: не больше ли остаток потребностей процесса i  в ресурсе j  разности общего количества  единиц ресурса j и занятых (выделено+запрос[i][j]) единиц.  </vt:lpstr>
      <vt:lpstr>Задание №2. Методы борьбы с тупиками. Обход тупиков. Алгоритм Дейкстры. </vt:lpstr>
      <vt:lpstr>Необходимо написать программу в соответствии с алгоритмом банкира Дейкстры</vt:lpstr>
      <vt:lpstr>Презентация PowerPoint</vt:lpstr>
      <vt:lpstr>Презентация PowerPoint</vt:lpstr>
      <vt:lpstr>Предотвращение тупиков </vt:lpstr>
      <vt:lpstr>Презентация PowerPoint</vt:lpstr>
      <vt:lpstr>Задание №3.</vt:lpstr>
      <vt:lpstr>Презентация PowerPoint</vt:lpstr>
      <vt:lpstr>условия ожидания дополнительных ресурсов: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№4</dc:title>
  <dc:creator>Пользователь №108-1</dc:creator>
  <cp:lastModifiedBy>Пользователь №108-1</cp:lastModifiedBy>
  <cp:revision>1</cp:revision>
  <dcterms:created xsi:type="dcterms:W3CDTF">2021-12-07T07:45:54Z</dcterms:created>
  <dcterms:modified xsi:type="dcterms:W3CDTF">2021-12-07T07:45:54Z</dcterms:modified>
</cp:coreProperties>
</file>